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35763" cy="98663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70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55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722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93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610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49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60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91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153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54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63CC5-4278-442A-9576-7EA140E65864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690A2-B1E9-4328-A1FB-D4D59B86A5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80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317" y="260352"/>
            <a:ext cx="4936067" cy="6049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roomdiagram: Verbindingslijn 2"/>
          <p:cNvSpPr/>
          <p:nvPr/>
        </p:nvSpPr>
        <p:spPr>
          <a:xfrm>
            <a:off x="6307667" y="2798233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8" name="Stroomdiagram: Verbindingslijn 7"/>
          <p:cNvSpPr/>
          <p:nvPr/>
        </p:nvSpPr>
        <p:spPr>
          <a:xfrm>
            <a:off x="5532967" y="3026833"/>
            <a:ext cx="97367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10" name="Stroomdiagram: Verbindingslijn 9"/>
          <p:cNvSpPr/>
          <p:nvPr/>
        </p:nvSpPr>
        <p:spPr>
          <a:xfrm>
            <a:off x="7334252" y="3699933"/>
            <a:ext cx="95249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11" name="Stroomdiagram: Verbindingslijn 10"/>
          <p:cNvSpPr/>
          <p:nvPr/>
        </p:nvSpPr>
        <p:spPr>
          <a:xfrm>
            <a:off x="8221134" y="2755901"/>
            <a:ext cx="97367" cy="97367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12" name="Stroomdiagram: Verbindingslijn 11"/>
          <p:cNvSpPr/>
          <p:nvPr/>
        </p:nvSpPr>
        <p:spPr>
          <a:xfrm>
            <a:off x="7355418" y="3270252"/>
            <a:ext cx="95249" cy="95249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13" name="Stroomdiagram: Verbindingslijn 12"/>
          <p:cNvSpPr/>
          <p:nvPr/>
        </p:nvSpPr>
        <p:spPr>
          <a:xfrm>
            <a:off x="5232400" y="3869267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14" name="Stroomdiagram: Verbindingslijn 13"/>
          <p:cNvSpPr/>
          <p:nvPr/>
        </p:nvSpPr>
        <p:spPr>
          <a:xfrm>
            <a:off x="6891867" y="5884333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15" name="Stroomdiagram: Verbindingslijn 14"/>
          <p:cNvSpPr/>
          <p:nvPr/>
        </p:nvSpPr>
        <p:spPr>
          <a:xfrm>
            <a:off x="8043333" y="1087967"/>
            <a:ext cx="95251" cy="86784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16" name="Stroomdiagram: Verbindingslijn 15"/>
          <p:cNvSpPr/>
          <p:nvPr/>
        </p:nvSpPr>
        <p:spPr>
          <a:xfrm>
            <a:off x="7289800" y="5156201"/>
            <a:ext cx="95251" cy="97367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16397" name="Tekstvak 3"/>
          <p:cNvSpPr txBox="1">
            <a:spLocks noChangeArrowheads="1"/>
          </p:cNvSpPr>
          <p:nvPr/>
        </p:nvSpPr>
        <p:spPr bwMode="auto">
          <a:xfrm>
            <a:off x="10033001" y="550333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Van der Graaf Beveiliging</a:t>
            </a:r>
          </a:p>
        </p:txBody>
      </p:sp>
      <p:sp>
        <p:nvSpPr>
          <p:cNvPr id="16398" name="Tekstvak 17"/>
          <p:cNvSpPr txBox="1">
            <a:spLocks noChangeArrowheads="1"/>
          </p:cNvSpPr>
          <p:nvPr/>
        </p:nvSpPr>
        <p:spPr bwMode="auto">
          <a:xfrm>
            <a:off x="10018183" y="2326120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Schaafstra Techniek</a:t>
            </a:r>
          </a:p>
        </p:txBody>
      </p:sp>
      <p:sp>
        <p:nvSpPr>
          <p:cNvPr id="16399" name="Tekstvak 18"/>
          <p:cNvSpPr txBox="1">
            <a:spLocks noChangeArrowheads="1"/>
          </p:cNvSpPr>
          <p:nvPr/>
        </p:nvSpPr>
        <p:spPr bwMode="auto">
          <a:xfrm>
            <a:off x="334256" y="3894073"/>
            <a:ext cx="1919816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Wesotronic Beveiliging</a:t>
            </a:r>
          </a:p>
        </p:txBody>
      </p:sp>
      <p:sp>
        <p:nvSpPr>
          <p:cNvPr id="16400" name="Tekstvak 19"/>
          <p:cNvSpPr txBox="1">
            <a:spLocks noChangeArrowheads="1"/>
          </p:cNvSpPr>
          <p:nvPr/>
        </p:nvSpPr>
        <p:spPr bwMode="auto">
          <a:xfrm>
            <a:off x="334256" y="1368530"/>
            <a:ext cx="1919816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Klik Security</a:t>
            </a:r>
          </a:p>
        </p:txBody>
      </p:sp>
      <p:sp>
        <p:nvSpPr>
          <p:cNvPr id="16401" name="Tekstvak 20"/>
          <p:cNvSpPr txBox="1">
            <a:spLocks noChangeArrowheads="1"/>
          </p:cNvSpPr>
          <p:nvPr/>
        </p:nvSpPr>
        <p:spPr bwMode="auto">
          <a:xfrm>
            <a:off x="334434" y="942508"/>
            <a:ext cx="1921933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LanckerWolters Beveiliging</a:t>
            </a:r>
          </a:p>
        </p:txBody>
      </p:sp>
      <p:sp>
        <p:nvSpPr>
          <p:cNvPr id="16402" name="Tekstvak 21"/>
          <p:cNvSpPr txBox="1">
            <a:spLocks noChangeArrowheads="1"/>
          </p:cNvSpPr>
          <p:nvPr/>
        </p:nvSpPr>
        <p:spPr bwMode="auto">
          <a:xfrm>
            <a:off x="10033001" y="3187701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Enwij Beveiliging</a:t>
            </a:r>
          </a:p>
        </p:txBody>
      </p:sp>
      <p:sp>
        <p:nvSpPr>
          <p:cNvPr id="16403" name="Tekstvak 22"/>
          <p:cNvSpPr txBox="1">
            <a:spLocks noChangeArrowheads="1"/>
          </p:cNvSpPr>
          <p:nvPr/>
        </p:nvSpPr>
        <p:spPr bwMode="auto">
          <a:xfrm>
            <a:off x="10033001" y="5865284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Lejeune Multi Electra</a:t>
            </a:r>
          </a:p>
        </p:txBody>
      </p:sp>
      <p:sp>
        <p:nvSpPr>
          <p:cNvPr id="16404" name="Tekstvak 23"/>
          <p:cNvSpPr txBox="1">
            <a:spLocks noChangeArrowheads="1"/>
          </p:cNvSpPr>
          <p:nvPr/>
        </p:nvSpPr>
        <p:spPr bwMode="auto">
          <a:xfrm>
            <a:off x="10033770" y="5533101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Spie van de Meerakker</a:t>
            </a:r>
          </a:p>
        </p:txBody>
      </p:sp>
      <p:sp>
        <p:nvSpPr>
          <p:cNvPr id="16405" name="Tekstvak 24"/>
          <p:cNvSpPr txBox="1">
            <a:spLocks noChangeArrowheads="1"/>
          </p:cNvSpPr>
          <p:nvPr/>
        </p:nvSpPr>
        <p:spPr bwMode="auto">
          <a:xfrm>
            <a:off x="10018184" y="3625135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Van de Pavert Beveiliging</a:t>
            </a:r>
          </a:p>
        </p:txBody>
      </p:sp>
      <p:cxnSp>
        <p:nvCxnSpPr>
          <p:cNvPr id="30" name="Rechte verbindingslijn 29"/>
          <p:cNvCxnSpPr/>
          <p:nvPr/>
        </p:nvCxnSpPr>
        <p:spPr>
          <a:xfrm>
            <a:off x="2256367" y="1109418"/>
            <a:ext cx="4132602" cy="174140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>
            <a:stCxn id="16400" idx="3"/>
            <a:endCxn id="8" idx="2"/>
          </p:cNvCxnSpPr>
          <p:nvPr/>
        </p:nvCxnSpPr>
        <p:spPr>
          <a:xfrm>
            <a:off x="2254072" y="1496803"/>
            <a:ext cx="3278895" cy="157765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V="1">
            <a:off x="2254072" y="3911932"/>
            <a:ext cx="3059630" cy="7177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>
            <a:endCxn id="16397" idx="1"/>
          </p:cNvCxnSpPr>
          <p:nvPr/>
        </p:nvCxnSpPr>
        <p:spPr>
          <a:xfrm flipV="1">
            <a:off x="8111067" y="678606"/>
            <a:ext cx="1921934" cy="4453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>
            <a:endCxn id="16398" idx="1"/>
          </p:cNvCxnSpPr>
          <p:nvPr/>
        </p:nvCxnSpPr>
        <p:spPr>
          <a:xfrm flipV="1">
            <a:off x="8293845" y="2454393"/>
            <a:ext cx="1724338" cy="35019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7368117" y="3321052"/>
            <a:ext cx="2664883" cy="42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>
            <a:endCxn id="16405" idx="1"/>
          </p:cNvCxnSpPr>
          <p:nvPr/>
        </p:nvCxnSpPr>
        <p:spPr>
          <a:xfrm>
            <a:off x="7405890" y="3747558"/>
            <a:ext cx="2612294" cy="58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>
            <a:stCxn id="16" idx="6"/>
            <a:endCxn id="16404" idx="1"/>
          </p:cNvCxnSpPr>
          <p:nvPr/>
        </p:nvCxnSpPr>
        <p:spPr>
          <a:xfrm>
            <a:off x="7385051" y="5204885"/>
            <a:ext cx="2648719" cy="4564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6913034" y="5933018"/>
            <a:ext cx="3128433" cy="169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2291917" y="2341131"/>
            <a:ext cx="2796295" cy="120710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416" name="Tekstvak 18"/>
          <p:cNvSpPr txBox="1">
            <a:spLocks noChangeArrowheads="1"/>
          </p:cNvSpPr>
          <p:nvPr/>
        </p:nvSpPr>
        <p:spPr bwMode="auto">
          <a:xfrm>
            <a:off x="334255" y="2212859"/>
            <a:ext cx="191981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Hadi Beveiliging</a:t>
            </a:r>
          </a:p>
        </p:txBody>
      </p:sp>
      <p:sp>
        <p:nvSpPr>
          <p:cNvPr id="16417" name="Tekstvak 18"/>
          <p:cNvSpPr txBox="1">
            <a:spLocks noChangeArrowheads="1"/>
          </p:cNvSpPr>
          <p:nvPr/>
        </p:nvSpPr>
        <p:spPr bwMode="auto">
          <a:xfrm>
            <a:off x="334255" y="5704909"/>
            <a:ext cx="191981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Colijn Beveiliging</a:t>
            </a:r>
          </a:p>
        </p:txBody>
      </p:sp>
      <p:cxnSp>
        <p:nvCxnSpPr>
          <p:cNvPr id="50" name="Rechte verbindingslijn 49"/>
          <p:cNvCxnSpPr>
            <a:stCxn id="16417" idx="3"/>
            <a:endCxn id="38" idx="7"/>
          </p:cNvCxnSpPr>
          <p:nvPr/>
        </p:nvCxnSpPr>
        <p:spPr>
          <a:xfrm flipV="1">
            <a:off x="2254072" y="4556316"/>
            <a:ext cx="2428863" cy="127686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Stroomdiagram: Verbindingslijn 37"/>
          <p:cNvSpPr/>
          <p:nvPr/>
        </p:nvSpPr>
        <p:spPr>
          <a:xfrm>
            <a:off x="4601633" y="4542367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39" name="Stroomdiagram: Verbindingslijn 38"/>
          <p:cNvSpPr/>
          <p:nvPr/>
        </p:nvSpPr>
        <p:spPr>
          <a:xfrm>
            <a:off x="5050367" y="3526367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41" name="Stroomdiagram: Verbindingslijn 40"/>
          <p:cNvSpPr/>
          <p:nvPr/>
        </p:nvSpPr>
        <p:spPr>
          <a:xfrm>
            <a:off x="8246533" y="1229785"/>
            <a:ext cx="95251" cy="86783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8324851" y="1214967"/>
            <a:ext cx="1693333" cy="5715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424" name="Tekstvak 3"/>
          <p:cNvSpPr txBox="1">
            <a:spLocks noChangeArrowheads="1"/>
          </p:cNvSpPr>
          <p:nvPr/>
        </p:nvSpPr>
        <p:spPr bwMode="auto">
          <a:xfrm>
            <a:off x="10033001" y="1083734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>
                <a:latin typeface="Arial" panose="020B0604020202020204" pitchFamily="34" charset="0"/>
              </a:rPr>
              <a:t>DG Beveiliging</a:t>
            </a:r>
          </a:p>
        </p:txBody>
      </p:sp>
      <p:sp>
        <p:nvSpPr>
          <p:cNvPr id="51" name="Stroomdiagram: Verbindingslijn 50"/>
          <p:cNvSpPr/>
          <p:nvPr/>
        </p:nvSpPr>
        <p:spPr>
          <a:xfrm>
            <a:off x="6185495" y="3573992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52" name="Stroomdiagram: Verbindingslijn 51"/>
          <p:cNvSpPr/>
          <p:nvPr/>
        </p:nvSpPr>
        <p:spPr>
          <a:xfrm>
            <a:off x="5704849" y="4216034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53" name="Stroomdiagram: Verbindingslijn 52"/>
          <p:cNvSpPr/>
          <p:nvPr/>
        </p:nvSpPr>
        <p:spPr>
          <a:xfrm>
            <a:off x="8429624" y="3014664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54" name="Stroomdiagram: Verbindingslijn 53"/>
          <p:cNvSpPr/>
          <p:nvPr/>
        </p:nvSpPr>
        <p:spPr>
          <a:xfrm>
            <a:off x="6585546" y="4646512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cxnSp>
        <p:nvCxnSpPr>
          <p:cNvPr id="56" name="Rechte verbindingslijn 55"/>
          <p:cNvCxnSpPr>
            <a:stCxn id="54" idx="6"/>
            <a:endCxn id="57" idx="1"/>
          </p:cNvCxnSpPr>
          <p:nvPr/>
        </p:nvCxnSpPr>
        <p:spPr>
          <a:xfrm>
            <a:off x="6680797" y="4694138"/>
            <a:ext cx="3352203" cy="6573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kstvak 23"/>
          <p:cNvSpPr txBox="1">
            <a:spLocks noChangeArrowheads="1"/>
          </p:cNvSpPr>
          <p:nvPr/>
        </p:nvSpPr>
        <p:spPr bwMode="auto">
          <a:xfrm>
            <a:off x="10033000" y="5223217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 dirty="0" smtClean="0">
                <a:latin typeface="Arial" panose="020B0604020202020204" pitchFamily="34" charset="0"/>
              </a:rPr>
              <a:t>v.d. Vleuten Beveiliging</a:t>
            </a:r>
            <a:endParaRPr lang="nl-NL" altLang="nl-NL" sz="1067" dirty="0">
              <a:latin typeface="Arial" panose="020B0604020202020204" pitchFamily="34" charset="0"/>
            </a:endParaRPr>
          </a:p>
        </p:txBody>
      </p:sp>
      <p:cxnSp>
        <p:nvCxnSpPr>
          <p:cNvPr id="58" name="Rechte verbindingslijn 57"/>
          <p:cNvCxnSpPr>
            <a:endCxn id="59" idx="3"/>
          </p:cNvCxnSpPr>
          <p:nvPr/>
        </p:nvCxnSpPr>
        <p:spPr>
          <a:xfrm flipH="1">
            <a:off x="2240123" y="4256675"/>
            <a:ext cx="3495090" cy="14329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Tekstvak 24"/>
          <p:cNvSpPr txBox="1">
            <a:spLocks noChangeArrowheads="1"/>
          </p:cNvSpPr>
          <p:nvPr/>
        </p:nvSpPr>
        <p:spPr bwMode="auto">
          <a:xfrm>
            <a:off x="311553" y="4271697"/>
            <a:ext cx="1928570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 dirty="0" smtClean="0">
                <a:latin typeface="Arial" panose="020B0604020202020204" pitchFamily="34" charset="0"/>
              </a:rPr>
              <a:t>Cocon Beveiliging</a:t>
            </a:r>
            <a:endParaRPr lang="nl-NL" altLang="nl-NL" sz="1067" dirty="0">
              <a:latin typeface="Arial" panose="020B0604020202020204" pitchFamily="34" charset="0"/>
            </a:endParaRPr>
          </a:p>
        </p:txBody>
      </p:sp>
      <p:cxnSp>
        <p:nvCxnSpPr>
          <p:cNvPr id="61" name="Rechte verbindingslijn 60"/>
          <p:cNvCxnSpPr>
            <a:endCxn id="64" idx="1"/>
          </p:cNvCxnSpPr>
          <p:nvPr/>
        </p:nvCxnSpPr>
        <p:spPr>
          <a:xfrm flipV="1">
            <a:off x="8524875" y="2867117"/>
            <a:ext cx="1488696" cy="18667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Tekstvak 17"/>
          <p:cNvSpPr txBox="1">
            <a:spLocks noChangeArrowheads="1"/>
          </p:cNvSpPr>
          <p:nvPr/>
        </p:nvSpPr>
        <p:spPr bwMode="auto">
          <a:xfrm>
            <a:off x="10013571" y="2738844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 dirty="0" smtClean="0">
                <a:latin typeface="Arial" panose="020B0604020202020204" pitchFamily="34" charset="0"/>
              </a:rPr>
              <a:t>Alarm </a:t>
            </a:r>
            <a:r>
              <a:rPr lang="nl-NL" altLang="nl-NL" sz="1067" dirty="0" err="1" smtClean="0">
                <a:latin typeface="Arial" panose="020B0604020202020204" pitchFamily="34" charset="0"/>
              </a:rPr>
              <a:t>Wesa</a:t>
            </a:r>
            <a:endParaRPr lang="nl-NL" altLang="nl-NL" sz="1067" dirty="0">
              <a:latin typeface="Arial" panose="020B0604020202020204" pitchFamily="34" charset="0"/>
            </a:endParaRPr>
          </a:p>
        </p:txBody>
      </p:sp>
      <p:sp>
        <p:nvSpPr>
          <p:cNvPr id="72" name="Tekstvak 19"/>
          <p:cNvSpPr txBox="1">
            <a:spLocks noChangeArrowheads="1"/>
          </p:cNvSpPr>
          <p:nvPr/>
        </p:nvSpPr>
        <p:spPr bwMode="auto">
          <a:xfrm>
            <a:off x="334256" y="1792736"/>
            <a:ext cx="1919816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 dirty="0" smtClean="0">
                <a:latin typeface="Arial" panose="020B0604020202020204" pitchFamily="34" charset="0"/>
              </a:rPr>
              <a:t>Koppelaar Beveiliging</a:t>
            </a:r>
            <a:endParaRPr lang="nl-NL" altLang="nl-NL" sz="1067" dirty="0">
              <a:latin typeface="Arial" panose="020B0604020202020204" pitchFamily="34" charset="0"/>
            </a:endParaRPr>
          </a:p>
        </p:txBody>
      </p:sp>
      <p:cxnSp>
        <p:nvCxnSpPr>
          <p:cNvPr id="73" name="Rechte verbindingslijn 72"/>
          <p:cNvCxnSpPr>
            <a:stCxn id="72" idx="3"/>
          </p:cNvCxnSpPr>
          <p:nvPr/>
        </p:nvCxnSpPr>
        <p:spPr>
          <a:xfrm>
            <a:off x="2254072" y="1921009"/>
            <a:ext cx="3999077" cy="17206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2" name="Stroomdiagram: Verbindingslijn 61"/>
          <p:cNvSpPr/>
          <p:nvPr/>
        </p:nvSpPr>
        <p:spPr>
          <a:xfrm>
            <a:off x="5854803" y="4399969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  <p:sp>
        <p:nvSpPr>
          <p:cNvPr id="63" name="Tekstvak 23"/>
          <p:cNvSpPr txBox="1">
            <a:spLocks noChangeArrowheads="1"/>
          </p:cNvSpPr>
          <p:nvPr/>
        </p:nvSpPr>
        <p:spPr bwMode="auto">
          <a:xfrm>
            <a:off x="10041467" y="4474435"/>
            <a:ext cx="1824567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 dirty="0" smtClean="0">
                <a:latin typeface="Arial" panose="020B0604020202020204" pitchFamily="34" charset="0"/>
              </a:rPr>
              <a:t>AAB Beveiligingen</a:t>
            </a:r>
            <a:endParaRPr lang="nl-NL" altLang="nl-NL" sz="1067" dirty="0">
              <a:latin typeface="Arial" panose="020B0604020202020204" pitchFamily="34" charset="0"/>
            </a:endParaRPr>
          </a:p>
        </p:txBody>
      </p:sp>
      <p:cxnSp>
        <p:nvCxnSpPr>
          <p:cNvPr id="65" name="Rechte verbindingslijn 64"/>
          <p:cNvCxnSpPr>
            <a:stCxn id="62" idx="6"/>
            <a:endCxn id="63" idx="1"/>
          </p:cNvCxnSpPr>
          <p:nvPr/>
        </p:nvCxnSpPr>
        <p:spPr>
          <a:xfrm>
            <a:off x="5950054" y="4447595"/>
            <a:ext cx="4091413" cy="15511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Tekstvak 20"/>
          <p:cNvSpPr txBox="1">
            <a:spLocks noChangeArrowheads="1"/>
          </p:cNvSpPr>
          <p:nvPr/>
        </p:nvSpPr>
        <p:spPr bwMode="auto">
          <a:xfrm>
            <a:off x="334255" y="566446"/>
            <a:ext cx="1921933" cy="256545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067" dirty="0" err="1" smtClean="0">
                <a:latin typeface="Arial" panose="020B0604020202020204" pitchFamily="34" charset="0"/>
              </a:rPr>
              <a:t>Comsafe</a:t>
            </a:r>
            <a:r>
              <a:rPr lang="nl-NL" altLang="nl-NL" sz="1067" dirty="0" smtClean="0">
                <a:latin typeface="Arial" panose="020B0604020202020204" pitchFamily="34" charset="0"/>
              </a:rPr>
              <a:t> Beveiliging</a:t>
            </a:r>
            <a:endParaRPr lang="nl-NL" altLang="nl-NL" sz="1067" dirty="0">
              <a:latin typeface="Arial" panose="020B0604020202020204" pitchFamily="34" charset="0"/>
            </a:endParaRPr>
          </a:p>
        </p:txBody>
      </p:sp>
      <p:cxnSp>
        <p:nvCxnSpPr>
          <p:cNvPr id="66" name="Rechte verbindingslijn 65"/>
          <p:cNvCxnSpPr/>
          <p:nvPr/>
        </p:nvCxnSpPr>
        <p:spPr>
          <a:xfrm>
            <a:off x="2240123" y="696504"/>
            <a:ext cx="3856501" cy="18530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7" name="Stroomdiagram: Verbindingslijn 66"/>
          <p:cNvSpPr/>
          <p:nvPr/>
        </p:nvSpPr>
        <p:spPr>
          <a:xfrm>
            <a:off x="6076258" y="2500062"/>
            <a:ext cx="95251" cy="95251"/>
          </a:xfrm>
          <a:prstGeom prst="flowChartConnector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270251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45</Words>
  <Application>Microsoft Office PowerPoint</Application>
  <PresentationFormat>Breedbeeld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t.hover</dc:creator>
  <cp:lastModifiedBy>Ton Hover</cp:lastModifiedBy>
  <cp:revision>18</cp:revision>
  <cp:lastPrinted>2016-09-21T08:19:47Z</cp:lastPrinted>
  <dcterms:created xsi:type="dcterms:W3CDTF">2015-10-27T17:32:35Z</dcterms:created>
  <dcterms:modified xsi:type="dcterms:W3CDTF">2016-09-27T12:07:41Z</dcterms:modified>
</cp:coreProperties>
</file>